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76" r:id="rId4"/>
    <p:sldId id="269" r:id="rId5"/>
    <p:sldId id="270" r:id="rId6"/>
    <p:sldId id="271" r:id="rId7"/>
    <p:sldId id="274" r:id="rId8"/>
    <p:sldId id="272" r:id="rId9"/>
    <p:sldId id="273" r:id="rId10"/>
    <p:sldId id="27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BEM DE MANHÃ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BEM DE MANHÃ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A39368-2B66-485B-B41B-6A802C1BEB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de manhã, e sem cessar, </a:t>
            </a:r>
          </a:p>
          <a:p>
            <a:r>
              <a:rPr lang="pt-BR" dirty="0"/>
              <a:t>Vigiar, sim, e orar! </a:t>
            </a:r>
          </a:p>
        </p:txBody>
      </p:sp>
    </p:spTree>
    <p:extLst>
      <p:ext uri="{BB962C8B-B14F-4D97-AF65-F5344CB8AC3E}">
        <p14:creationId xmlns:p14="http://schemas.microsoft.com/office/powerpoint/2010/main" val="2344777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BEM DE MANHÃ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de manhã, </a:t>
            </a:r>
          </a:p>
          <a:p>
            <a:r>
              <a:rPr lang="pt-BR" dirty="0"/>
              <a:t>embora o céu sereno </a:t>
            </a:r>
          </a:p>
          <a:p>
            <a:r>
              <a:rPr lang="pt-BR" dirty="0"/>
              <a:t>Pareça um dia calmo anunciar, 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BEM DE MANHÃ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Vigia e ora: </a:t>
            </a:r>
          </a:p>
          <a:p>
            <a:r>
              <a:rPr lang="pt-BR" dirty="0"/>
              <a:t>o coração pequeno,</a:t>
            </a:r>
          </a:p>
          <a:p>
            <a:r>
              <a:rPr lang="pt-BR" dirty="0"/>
              <a:t>Um temporal pode abrigar. </a:t>
            </a:r>
          </a:p>
        </p:txBody>
      </p:sp>
    </p:spTree>
    <p:extLst>
      <p:ext uri="{BB962C8B-B14F-4D97-AF65-F5344CB8AC3E}">
        <p14:creationId xmlns:p14="http://schemas.microsoft.com/office/powerpoint/2010/main" val="4236231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BEM DE MANHÃ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A39368-2B66-485B-B41B-6A802C1BEB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de manhã, e sem cessar, </a:t>
            </a:r>
          </a:p>
          <a:p>
            <a:r>
              <a:rPr lang="pt-BR" dirty="0"/>
              <a:t>Vigiar, sim, e orar! </a:t>
            </a:r>
          </a:p>
        </p:txBody>
      </p:sp>
    </p:spTree>
    <p:extLst>
      <p:ext uri="{BB962C8B-B14F-4D97-AF65-F5344CB8AC3E}">
        <p14:creationId xmlns:p14="http://schemas.microsoft.com/office/powerpoint/2010/main" val="2492578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BEM DE MANHÃ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fim do dia, após </a:t>
            </a:r>
          </a:p>
          <a:p>
            <a:r>
              <a:rPr lang="pt-BR" dirty="0"/>
              <a:t>os teus lidares,</a:t>
            </a:r>
          </a:p>
          <a:p>
            <a:r>
              <a:rPr lang="pt-BR" dirty="0"/>
              <a:t>Relembra as bênçãos </a:t>
            </a:r>
          </a:p>
          <a:p>
            <a:r>
              <a:rPr lang="pt-BR" dirty="0"/>
              <a:t>do celeste amor,</a:t>
            </a:r>
          </a:p>
        </p:txBody>
      </p:sp>
    </p:spTree>
    <p:extLst>
      <p:ext uri="{BB962C8B-B14F-4D97-AF65-F5344CB8AC3E}">
        <p14:creationId xmlns:p14="http://schemas.microsoft.com/office/powerpoint/2010/main" val="2766099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BEM DE MANHÃ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conta a Deus </a:t>
            </a:r>
          </a:p>
          <a:p>
            <a:r>
              <a:rPr lang="pt-BR" dirty="0"/>
              <a:t>prazeres e pesares,</a:t>
            </a:r>
          </a:p>
          <a:p>
            <a:r>
              <a:rPr lang="pt-BR" dirty="0"/>
              <a:t>Deixando em Suas </a:t>
            </a:r>
          </a:p>
          <a:p>
            <a:r>
              <a:rPr lang="pt-BR" dirty="0"/>
              <a:t>mãos a dor. </a:t>
            </a:r>
          </a:p>
        </p:txBody>
      </p:sp>
    </p:spTree>
    <p:extLst>
      <p:ext uri="{BB962C8B-B14F-4D97-AF65-F5344CB8AC3E}">
        <p14:creationId xmlns:p14="http://schemas.microsoft.com/office/powerpoint/2010/main" val="3355127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BEM DE MANHÃ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A39368-2B66-485B-B41B-6A802C1BEB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de manhã, e sem cessar, </a:t>
            </a:r>
          </a:p>
          <a:p>
            <a:r>
              <a:rPr lang="pt-BR" dirty="0"/>
              <a:t>Vigiar, sim, e orar! </a:t>
            </a:r>
          </a:p>
        </p:txBody>
      </p:sp>
    </p:spTree>
    <p:extLst>
      <p:ext uri="{BB962C8B-B14F-4D97-AF65-F5344CB8AC3E}">
        <p14:creationId xmlns:p14="http://schemas.microsoft.com/office/powerpoint/2010/main" val="399227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BEM DE MANHÃ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sem cessar, </a:t>
            </a:r>
          </a:p>
          <a:p>
            <a:r>
              <a:rPr lang="pt-BR" dirty="0"/>
              <a:t>vigia a cada instante, </a:t>
            </a:r>
          </a:p>
          <a:p>
            <a:r>
              <a:rPr lang="pt-BR" dirty="0"/>
              <a:t>Que o inimigo ataca sem parar.</a:t>
            </a:r>
          </a:p>
        </p:txBody>
      </p:sp>
    </p:spTree>
    <p:extLst>
      <p:ext uri="{BB962C8B-B14F-4D97-AF65-F5344CB8AC3E}">
        <p14:creationId xmlns:p14="http://schemas.microsoft.com/office/powerpoint/2010/main" val="909006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BEM DE MANHÃ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com Jesus, </a:t>
            </a:r>
          </a:p>
          <a:p>
            <a:r>
              <a:rPr lang="pt-BR" dirty="0"/>
              <a:t>em comunhão constante,</a:t>
            </a:r>
          </a:p>
          <a:p>
            <a:r>
              <a:rPr lang="pt-BR" dirty="0"/>
              <a:t>Pode o mortal ao Céu chegar.</a:t>
            </a:r>
          </a:p>
        </p:txBody>
      </p:sp>
    </p:spTree>
    <p:extLst>
      <p:ext uri="{BB962C8B-B14F-4D97-AF65-F5344CB8AC3E}">
        <p14:creationId xmlns:p14="http://schemas.microsoft.com/office/powerpoint/2010/main" val="3574965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176</Words>
  <Application>Microsoft Office PowerPoint</Application>
  <PresentationFormat>Apresentação na tela (16:9)</PresentationFormat>
  <Paragraphs>46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BEM DE MANHÃ</vt:lpstr>
      <vt:lpstr>BEM DE MANHÃ</vt:lpstr>
      <vt:lpstr>BEM DE MANHÃ</vt:lpstr>
      <vt:lpstr>BEM DE MANHÃ</vt:lpstr>
      <vt:lpstr>BEM DE MANHÃ</vt:lpstr>
      <vt:lpstr>BEM DE MANHÃ</vt:lpstr>
      <vt:lpstr>BEM DE MANHÃ</vt:lpstr>
      <vt:lpstr>BEM DE MANHÃ</vt:lpstr>
      <vt:lpstr>BEM DE MANHÃ</vt:lpstr>
      <vt:lpstr>BEM DE MANHÃ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2019-06-12T21:47:15Z</dcterms:modified>
</cp:coreProperties>
</file>

<file path=docProps/thumbnail.jpeg>
</file>